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10"/>
  </p:notesMasterIdLst>
  <p:sldIdLst>
    <p:sldId id="257" r:id="rId3"/>
    <p:sldId id="275" r:id="rId4"/>
    <p:sldId id="281" r:id="rId5"/>
    <p:sldId id="283" r:id="rId6"/>
    <p:sldId id="287" r:id="rId7"/>
    <p:sldId id="282" r:id="rId8"/>
    <p:sldId id="288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ção" id="{BFD6C6E6-37A5-45EA-B65D-6418F1C8EF4D}">
          <p14:sldIdLst>
            <p14:sldId id="257"/>
          </p14:sldIdLst>
        </p14:section>
        <p14:section name="MVC" id="{750FC87B-80F5-491B-9FA1-A4131CB54C3E}">
          <p14:sldIdLst>
            <p14:sldId id="275"/>
            <p14:sldId id="281"/>
            <p14:sldId id="283"/>
          </p14:sldIdLst>
        </p14:section>
        <p14:section name="MVVm" id="{60C8A1D7-7E72-4C48-BB3D-7970C649B34B}">
          <p14:sldIdLst>
            <p14:sldId id="287"/>
            <p14:sldId id="282"/>
            <p14:sldId id="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472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13/04/2018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0" y="2626366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Requisitos-funcionais</a:t>
            </a:r>
            <a:endParaRPr lang="en-GB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/>
              <a:t>MVC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>
            <a:extLst>
              <a:ext uri="{FF2B5EF4-FFF2-40B4-BE49-F238E27FC236}">
                <a16:creationId xmlns:a16="http://schemas.microsoft.com/office/drawing/2014/main" id="{7D568F1B-3560-4A70-9AF1-DCDB48DCCA2A}"/>
              </a:ext>
            </a:extLst>
          </p:cNvPr>
          <p:cNvSpPr txBox="1">
            <a:spLocks/>
          </p:cNvSpPr>
          <p:nvPr/>
        </p:nvSpPr>
        <p:spPr>
          <a:xfrm>
            <a:off x="41599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O que é o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mvc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?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A7DC5BB9-5D03-47D3-8E8E-1E108B5D5E61}"/>
              </a:ext>
            </a:extLst>
          </p:cNvPr>
          <p:cNvSpPr/>
          <p:nvPr/>
        </p:nvSpPr>
        <p:spPr>
          <a:xfrm>
            <a:off x="346981" y="1289043"/>
            <a:ext cx="1110027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  <a:latin typeface="Arial" panose="020B0604020202020204" pitchFamily="34" charset="0"/>
              </a:rPr>
              <a:t>Model-view-controller</a:t>
            </a: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</a:rPr>
              <a:t> (</a:t>
            </a:r>
            <a:r>
              <a:rPr lang="pt-BR" b="1" dirty="0">
                <a:solidFill>
                  <a:schemeClr val="bg1"/>
                </a:solidFill>
                <a:latin typeface="Arial" panose="020B0604020202020204" pitchFamily="34" charset="0"/>
              </a:rPr>
              <a:t>MVC</a:t>
            </a: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</a:rPr>
              <a:t>), em português </a:t>
            </a:r>
            <a:r>
              <a:rPr lang="pt-BR" b="1" dirty="0">
                <a:solidFill>
                  <a:schemeClr val="bg1"/>
                </a:solidFill>
                <a:latin typeface="Arial" panose="020B0604020202020204" pitchFamily="34" charset="0"/>
              </a:rPr>
              <a:t>modelo-visão-controlador</a:t>
            </a: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</a:rPr>
              <a:t>, é um padrão de arquitetura de software que separa a representação da informação da interação do usuário com ele.</a:t>
            </a:r>
          </a:p>
          <a:p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</a:rPr>
              <a:t>É normalmente usado para o desenvolvimento de interfaces de usuário que divide uma aplicação em três partes interconectadas. Isto é feito para separar representações de informação internas dos modos como a informação é apresentada para e aceita pelo usuário. O padrão de projeto MVC separa estes componentes maiores possibilitando a reutilização de código e desenvolvimento paralelo de maneira eficiente.</a:t>
            </a: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</a:rPr>
              <a:t>Referência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</a:rPr>
              <a:t>: https://pt.wikipedia.org/wiki/MVC</a:t>
            </a:r>
          </a:p>
        </p:txBody>
      </p:sp>
    </p:spTree>
    <p:extLst>
      <p:ext uri="{BB962C8B-B14F-4D97-AF65-F5344CB8AC3E}">
        <p14:creationId xmlns:p14="http://schemas.microsoft.com/office/powerpoint/2010/main" val="37474748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1">
            <a:extLst>
              <a:ext uri="{FF2B5EF4-FFF2-40B4-BE49-F238E27FC236}">
                <a16:creationId xmlns:a16="http://schemas.microsoft.com/office/drawing/2014/main" id="{C53AF004-D41B-4C41-A026-007CD3EF1B39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Como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funciona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o m-v-c</a:t>
            </a:r>
          </a:p>
        </p:txBody>
      </p:sp>
      <p:pic>
        <p:nvPicPr>
          <p:cNvPr id="1026" name="Picture 2" descr="Resultado de imagem para mvc">
            <a:extLst>
              <a:ext uri="{FF2B5EF4-FFF2-40B4-BE49-F238E27FC236}">
                <a16:creationId xmlns:a16="http://schemas.microsoft.com/office/drawing/2014/main" id="{95EAA31C-D864-49BE-9F1B-A09D56CD7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326" y="1821531"/>
            <a:ext cx="7638950" cy="3766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456791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/>
              <a:t>MVVM</a:t>
            </a:r>
          </a:p>
        </p:txBody>
      </p:sp>
    </p:spTree>
    <p:extLst>
      <p:ext uri="{BB962C8B-B14F-4D97-AF65-F5344CB8AC3E}">
        <p14:creationId xmlns:p14="http://schemas.microsoft.com/office/powerpoint/2010/main" val="280992880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 algn="l">
              <a:defRPr/>
            </a:pPr>
            <a:r>
              <a:rPr lang="pt-BR" dirty="0"/>
              <a:t>O que é MVVM</a:t>
            </a:r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3DB7E5EC-C052-4550-8950-FF84827F9E66}"/>
              </a:ext>
            </a:extLst>
          </p:cNvPr>
          <p:cNvSpPr txBox="1">
            <a:spLocks/>
          </p:cNvSpPr>
          <p:nvPr/>
        </p:nvSpPr>
        <p:spPr>
          <a:xfrm>
            <a:off x="355602" y="1750270"/>
            <a:ext cx="10789726" cy="4351338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21595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431914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611878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86382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263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0584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90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922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O MVVM é um </a:t>
            </a:r>
            <a:r>
              <a:rPr lang="pt-BR" dirty="0" err="1"/>
              <a:t>pattern</a:t>
            </a:r>
            <a:r>
              <a:rPr lang="pt-BR" dirty="0"/>
              <a:t> que foi criado em 2005, por John </a:t>
            </a:r>
            <a:r>
              <a:rPr lang="pt-BR" dirty="0" err="1"/>
              <a:t>Gossman</a:t>
            </a:r>
            <a:r>
              <a:rPr lang="pt-BR" dirty="0"/>
              <a:t>, um dos arquitetos do WPF e </a:t>
            </a:r>
            <a:r>
              <a:rPr lang="pt-BR" dirty="0" err="1"/>
              <a:t>Silverlight</a:t>
            </a:r>
            <a:r>
              <a:rPr lang="pt-BR" dirty="0"/>
              <a:t> na Microsoft. O MVVM assemelha-se em alguns aspectos o MVC (</a:t>
            </a:r>
            <a:r>
              <a:rPr lang="pt-BR" dirty="0" err="1"/>
              <a:t>Model</a:t>
            </a:r>
            <a:r>
              <a:rPr lang="pt-BR" dirty="0"/>
              <a:t> </a:t>
            </a:r>
            <a:r>
              <a:rPr lang="pt-BR" dirty="0" err="1"/>
              <a:t>View</a:t>
            </a:r>
            <a:r>
              <a:rPr lang="pt-BR" dirty="0"/>
              <a:t> </a:t>
            </a:r>
            <a:r>
              <a:rPr lang="pt-BR" dirty="0" err="1"/>
              <a:t>Controller</a:t>
            </a:r>
            <a:r>
              <a:rPr lang="pt-BR" dirty="0"/>
              <a:t>) e ao MVP (</a:t>
            </a:r>
            <a:r>
              <a:rPr lang="pt-BR" dirty="0" err="1"/>
              <a:t>Model</a:t>
            </a:r>
            <a:r>
              <a:rPr lang="pt-BR" dirty="0"/>
              <a:t> </a:t>
            </a:r>
            <a:r>
              <a:rPr lang="pt-BR" dirty="0" err="1"/>
              <a:t>View</a:t>
            </a:r>
            <a:r>
              <a:rPr lang="pt-BR" dirty="0"/>
              <a:t> </a:t>
            </a:r>
            <a:r>
              <a:rPr lang="pt-BR" dirty="0" err="1"/>
              <a:t>Presenter</a:t>
            </a:r>
            <a:r>
              <a:rPr lang="pt-BR" dirty="0"/>
              <a:t>), podemos até dizer que o MVVM é uma especialização do MVP adaptado para a arquitetura do WPF E </a:t>
            </a:r>
            <a:r>
              <a:rPr lang="pt-BR" dirty="0" err="1"/>
              <a:t>Silverlight</a:t>
            </a:r>
            <a:r>
              <a:rPr lang="pt-BR" dirty="0"/>
              <a:t>. Conceitualmente, o MVVM e o MVP são idênticos, o que os diferencia é que o MVVM é específico para a arquitetura do WPF e </a:t>
            </a:r>
            <a:r>
              <a:rPr lang="pt-BR" dirty="0" err="1"/>
              <a:t>Silverlight</a:t>
            </a:r>
            <a:r>
              <a:rPr lang="pt-BR" dirty="0"/>
              <a:t> e o MVP é independente de plataforma. </a:t>
            </a:r>
          </a:p>
          <a:p>
            <a:br>
              <a:rPr lang="pt-BR" dirty="0"/>
            </a:br>
            <a:r>
              <a:rPr lang="pt-BR" dirty="0"/>
              <a:t>Referência: https://www.devmedia.com.br/entendendo-o-pattern-model-view-viewmodel-mvvm/18411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69811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netcoders.com.br/wp-content/uploads/2015/09/MVVM.jpg">
            <a:extLst>
              <a:ext uri="{FF2B5EF4-FFF2-40B4-BE49-F238E27FC236}">
                <a16:creationId xmlns:a16="http://schemas.microsoft.com/office/drawing/2014/main" id="{032F3F85-6895-485F-9B3F-83D4D61706F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3654FF-38C7-4B99-8216-8162B9DAE351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 algn="l">
              <a:defRPr/>
            </a:pPr>
            <a:r>
              <a:rPr lang="pt-BR" dirty="0"/>
              <a:t>Arquitetura</a:t>
            </a:r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052" name="Picture 4" descr="View">
            <a:extLst>
              <a:ext uri="{FF2B5EF4-FFF2-40B4-BE49-F238E27FC236}">
                <a16:creationId xmlns:a16="http://schemas.microsoft.com/office/drawing/2014/main" id="{352F0FA0-52A2-4CC0-B25A-EC14D1AC3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3629" y="2139351"/>
            <a:ext cx="8374344" cy="2579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58591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5777</TotalTime>
  <Words>120</Words>
  <Application>Microsoft Office PowerPoint</Application>
  <PresentationFormat>Widescreen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Gotham Medium</vt:lpstr>
      <vt:lpstr>Roboto</vt:lpstr>
      <vt:lpstr>Roboto Black</vt:lpstr>
      <vt:lpstr>Roboto Light</vt:lpstr>
      <vt:lpstr>Office Theme</vt:lpstr>
      <vt:lpstr>AI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F. Pereira de Almeida</cp:lastModifiedBy>
  <cp:revision>136</cp:revision>
  <dcterms:created xsi:type="dcterms:W3CDTF">2018-03-08T20:56:03Z</dcterms:created>
  <dcterms:modified xsi:type="dcterms:W3CDTF">2018-04-13T15:13:20Z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